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2" r:id="rId5"/>
    <p:sldId id="263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ED5-5D1B-4D4C-A0F1-14004D8642BD}" type="datetimeFigureOut">
              <a:rPr lang="en-GB" smtClean="0"/>
              <a:t>08/05/2012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A341-E346-4CE9-8FE3-9451F5A69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685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ED5-5D1B-4D4C-A0F1-14004D8642BD}" type="datetimeFigureOut">
              <a:rPr lang="en-GB" smtClean="0"/>
              <a:t>08/05/2012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A341-E346-4CE9-8FE3-9451F5A69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246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ED5-5D1B-4D4C-A0F1-14004D8642BD}" type="datetimeFigureOut">
              <a:rPr lang="en-GB" smtClean="0"/>
              <a:t>08/05/2012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A341-E346-4CE9-8FE3-9451F5A69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376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ED5-5D1B-4D4C-A0F1-14004D8642BD}" type="datetimeFigureOut">
              <a:rPr lang="en-GB" smtClean="0"/>
              <a:t>08/05/2012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A341-E346-4CE9-8FE3-9451F5A69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262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ED5-5D1B-4D4C-A0F1-14004D8642BD}" type="datetimeFigureOut">
              <a:rPr lang="en-GB" smtClean="0"/>
              <a:t>08/05/2012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A341-E346-4CE9-8FE3-9451F5A69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678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ED5-5D1B-4D4C-A0F1-14004D8642BD}" type="datetimeFigureOut">
              <a:rPr lang="en-GB" smtClean="0"/>
              <a:t>08/05/2012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A341-E346-4CE9-8FE3-9451F5A69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16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ED5-5D1B-4D4C-A0F1-14004D8642BD}" type="datetimeFigureOut">
              <a:rPr lang="en-GB" smtClean="0"/>
              <a:t>08/05/2012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A341-E346-4CE9-8FE3-9451F5A69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288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ED5-5D1B-4D4C-A0F1-14004D8642BD}" type="datetimeFigureOut">
              <a:rPr lang="en-GB" smtClean="0"/>
              <a:t>08/05/2012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A341-E346-4CE9-8FE3-9451F5A69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59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ED5-5D1B-4D4C-A0F1-14004D8642BD}" type="datetimeFigureOut">
              <a:rPr lang="en-GB" smtClean="0"/>
              <a:t>08/05/2012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A341-E346-4CE9-8FE3-9451F5A69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066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ED5-5D1B-4D4C-A0F1-14004D8642BD}" type="datetimeFigureOut">
              <a:rPr lang="en-GB" smtClean="0"/>
              <a:t>08/05/2012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A341-E346-4CE9-8FE3-9451F5A69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513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ED5-5D1B-4D4C-A0F1-14004D8642BD}" type="datetimeFigureOut">
              <a:rPr lang="en-GB" smtClean="0"/>
              <a:t>08/05/2012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A341-E346-4CE9-8FE3-9451F5A69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26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54ED5-5D1B-4D4C-A0F1-14004D8642BD}" type="datetimeFigureOut">
              <a:rPr lang="en-GB" smtClean="0"/>
              <a:t>08/05/2012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EA341-E346-4CE9-8FE3-9451F5A69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6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Constructions and Loci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476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839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Constructions</a:t>
            </a:r>
          </a:p>
          <a:p>
            <a:endParaRPr lang="en-US" sz="2200" b="1" dirty="0"/>
          </a:p>
          <a:p>
            <a:r>
              <a:rPr lang="en-US" dirty="0" smtClean="0"/>
              <a:t>learning objectives:</a:t>
            </a:r>
          </a:p>
          <a:p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make accurate drawings of triangles and other 2-D shapes using a ruler and a protractor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make an accurate scale drawing from a diagram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7030A0"/>
                </a:solidFill>
              </a:rPr>
              <a:t>use accurate drawing to solve bearings problems (new 2012)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r>
              <a:rPr lang="en-US" dirty="0" smtClean="0"/>
              <a:t>Reference Material</a:t>
            </a:r>
          </a:p>
          <a:p>
            <a:endParaRPr lang="en-US" dirty="0"/>
          </a:p>
          <a:p>
            <a:r>
              <a:rPr lang="en-US" dirty="0" smtClean="0"/>
              <a:t>Text:  Chapter 14 page 195</a:t>
            </a:r>
          </a:p>
          <a:p>
            <a:r>
              <a:rPr lang="en-US" dirty="0" smtClean="0"/>
              <a:t>10 Ticks: </a:t>
            </a:r>
          </a:p>
          <a:p>
            <a:r>
              <a:rPr lang="en-US" dirty="0" smtClean="0"/>
              <a:t>MEP: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0914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304800"/>
            <a:ext cx="3429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FF0000"/>
                </a:solidFill>
              </a:rPr>
              <a:t>Warning</a:t>
            </a:r>
            <a:endParaRPr lang="en-GB" sz="35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935742"/>
            <a:ext cx="8915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is assumed you can do all the following !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construct a triangle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construct an equilateral triangle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understand, from the experience of constructing them, that triangles satisfying SSS, SAS, ASA and RHS are unique, but SSA triangles are not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construct the perpendicular bisector of a given line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construct the perpendicular from a point to a line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construct the perpendicular from a point </a:t>
            </a:r>
            <a:r>
              <a:rPr lang="en-US" dirty="0" smtClean="0"/>
              <a:t>on </a:t>
            </a:r>
            <a:r>
              <a:rPr lang="en-US" dirty="0"/>
              <a:t>a </a:t>
            </a:r>
            <a:r>
              <a:rPr lang="en-US" dirty="0" smtClean="0"/>
              <a:t>line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construct the bisector of a given angle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construct angles of 60°, 90°, 30°, 45°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draw parallel lines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draw circles and arcs to a given radius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construct a regular hexagon inside a circle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construct diagrams of everyday 2-D situations, involving rectangles, triangles, perpendicular and parallel lines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draw and construct diagrams from given information</a:t>
            </a: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961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8392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Loci</a:t>
            </a:r>
          </a:p>
          <a:p>
            <a:endParaRPr lang="en-US" sz="2200" b="1" dirty="0"/>
          </a:p>
          <a:p>
            <a:r>
              <a:rPr lang="en-US" dirty="0" smtClean="0"/>
              <a:t>learning objectives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Construct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a region bounded by a circle and an intersecting line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a given distance from a point and a given distance from a line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equal distances from two points of two line segments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regions which may be defined by ‘nearer to’ or ‘greater than’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find and describe regions satisfying a combination of loci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r>
              <a:rPr lang="en-US" dirty="0" smtClean="0"/>
              <a:t>Reference Material</a:t>
            </a:r>
          </a:p>
          <a:p>
            <a:endParaRPr lang="en-US" dirty="0"/>
          </a:p>
          <a:p>
            <a:r>
              <a:rPr lang="en-US" dirty="0" smtClean="0"/>
              <a:t>Text:  Chapter 14 page 195</a:t>
            </a:r>
          </a:p>
          <a:p>
            <a:r>
              <a:rPr lang="en-US" dirty="0" smtClean="0"/>
              <a:t>10 Ticks: </a:t>
            </a:r>
          </a:p>
          <a:p>
            <a:r>
              <a:rPr lang="en-US" dirty="0" smtClean="0"/>
              <a:t>MEP: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404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839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Graphs of simple loci</a:t>
            </a:r>
          </a:p>
          <a:p>
            <a:endParaRPr lang="en-US" sz="2200" b="1" dirty="0"/>
          </a:p>
          <a:p>
            <a:r>
              <a:rPr lang="en-US" dirty="0" smtClean="0"/>
              <a:t>learning objectives: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/>
              <a:t>construct the graphs of simple loci including the circle x² + y²= r² for a circle of radius r centered at the origin of coordinates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/>
              <a:t>find graphically the intersection points of a given straight line with this circle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/>
              <a:t>select and apply construction techniques and understanding of loci to draw graphs based on circles and perpendicular lines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r>
              <a:rPr lang="en-US" dirty="0" smtClean="0"/>
              <a:t>Reference Material</a:t>
            </a:r>
          </a:p>
          <a:p>
            <a:endParaRPr lang="en-US" dirty="0"/>
          </a:p>
          <a:p>
            <a:r>
              <a:rPr lang="en-US" dirty="0" smtClean="0"/>
              <a:t>Text:  Chapter </a:t>
            </a:r>
          </a:p>
          <a:p>
            <a:r>
              <a:rPr lang="en-US" dirty="0" smtClean="0"/>
              <a:t>10 Ticks: </a:t>
            </a:r>
          </a:p>
          <a:p>
            <a:r>
              <a:rPr lang="en-US" dirty="0" smtClean="0"/>
              <a:t>MEP: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211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9812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turn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22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334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Constructions and Loci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</dc:title>
  <dc:creator>pgarnett Pamela Garnett</dc:creator>
  <cp:lastModifiedBy>pgarnett Pamela Garnett</cp:lastModifiedBy>
  <cp:revision>21</cp:revision>
  <dcterms:created xsi:type="dcterms:W3CDTF">2012-05-03T06:10:04Z</dcterms:created>
  <dcterms:modified xsi:type="dcterms:W3CDTF">2012-05-08T10:45:30Z</dcterms:modified>
</cp:coreProperties>
</file>